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65" r:id="rId5"/>
    <p:sldId id="260" r:id="rId6"/>
    <p:sldId id="258" r:id="rId7"/>
    <p:sldId id="259" r:id="rId8"/>
    <p:sldId id="264" r:id="rId9"/>
    <p:sldId id="261" r:id="rId10"/>
    <p:sldId id="262" r:id="rId11"/>
    <p:sldId id="263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38600" y="1600200"/>
            <a:ext cx="4495800" cy="2667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</a:rPr>
              <a:t>D-125 </a:t>
            </a:r>
          </a:p>
          <a:p>
            <a:pPr algn="ctr"/>
            <a:r>
              <a:rPr lang="en-US" sz="7200" b="1" dirty="0">
                <a:solidFill>
                  <a:schemeClr val="tx1"/>
                </a:solidFill>
              </a:rPr>
              <a:t>NIRWANA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762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Acrobat Document" r:id="rId2" imgW="6857592" imgH="4457621" progId="AcroExch.Document.7">
                  <p:embed/>
                </p:oleObj>
              </mc:Choice>
              <mc:Fallback>
                <p:oleObj name="Acrobat Document" r:id="rId2" imgW="6857592" imgH="4457621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76200" y="6019800"/>
            <a:ext cx="90678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Disclaimer: **Show items of Furniture/Fittings etc are for indication only &amp; are not included in the sale of property. **Because our products are under continuous development, elements of detail in images (materials, specifications etc) may be subject to change without notice.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76200" y="6019800"/>
            <a:ext cx="90678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Disclaimer: **Show items of Furniture/Fittings etc are for indication only &amp; are not included in the sale of property. **Because our products are under continuous development, elements of detail in images (materials, specifications etc) may be subject to change without notice.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76200" y="6019800"/>
            <a:ext cx="90678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Disclaimer: **Show items of Furniture/Fittings etc are for indication only &amp; are not included in the sale of property. **Because our products are under continuous development, elements of detail in images (materials, specifications etc) may be subject to change without notice.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76200" y="6019800"/>
            <a:ext cx="90678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Disclaimer: **Show items of Furniture/Fittings etc are for indication only &amp; are not included in the sale of property. **Because our products are under continuous development, elements of detail in images (materials, specifications etc) may be subject to change without notice.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76200" y="6019800"/>
            <a:ext cx="90678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Disclaimer: **Show items of Furniture/Fittings etc are for indication only &amp; are not included in the sale of property. **Because our products are under continuous development, elements of detail in images (materials, specifications etc) may be subject to change without notice.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0"/>
            <a:ext cx="4800600" cy="6823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C:\Users\HP\Desktop\D 125 nirvana related\D 125 Elevation view 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HP\Desktop\D 125 nirvana related\D 125 Elevation view 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489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D 125 nirvana related\3D render &amp; presentation\D 125 Drawing Room renders split file - Copy\D 125 Interiors 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</p:spPr>
      </p:pic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22DB7DCD-1EFA-6741-CA98-90B7DF26ECE4}"/>
              </a:ext>
            </a:extLst>
          </p:cNvPr>
          <p:cNvSpPr/>
          <p:nvPr/>
        </p:nvSpPr>
        <p:spPr>
          <a:xfrm>
            <a:off x="76200" y="6019800"/>
            <a:ext cx="90678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Disclaimer: **Show items of Furniture/Fittings etc are for indication only &amp; are not included in the sale of property. **Because our products are under continuous development, elements of detail in images (materials, specifications etc) may be subject to change without notice.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Acrobat Document" r:id="rId2" imgW="6857592" imgH="4457621" progId="AcroExch.Document.7">
                  <p:embed/>
                </p:oleObj>
              </mc:Choice>
              <mc:Fallback>
                <p:oleObj name="Acrobat Document" r:id="rId2" imgW="6857592" imgH="4457621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FEC6E0FD-981D-D1F3-C957-CAA9A3A06DE9}"/>
              </a:ext>
            </a:extLst>
          </p:cNvPr>
          <p:cNvSpPr/>
          <p:nvPr/>
        </p:nvSpPr>
        <p:spPr>
          <a:xfrm>
            <a:off x="76200" y="6019800"/>
            <a:ext cx="90678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Disclaimer: **Show items of Furniture/Fittings etc are for indication only &amp; are not included in the sale of property. **Because our products are under continuous development, elements of detail in images (materials, specifications etc) may be subject to change without notice.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52400" y="76200"/>
          <a:ext cx="8792308" cy="678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Acrobat Document" r:id="rId2" imgW="6857592" imgH="4457621" progId="AcroExch.Document.7">
                  <p:embed/>
                </p:oleObj>
              </mc:Choice>
              <mc:Fallback>
                <p:oleObj name="Acrobat Document" r:id="rId2" imgW="6857592" imgH="4457621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76200"/>
                        <a:ext cx="8792308" cy="678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76200" y="6019800"/>
            <a:ext cx="90678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Disclaimer: **Show items of Furniture/Fittings etc are for indication only &amp; are not included in the sale of property. **Because our products are under continuous development, elements of detail in images (materials, specifications etc) may be subject to change without notice.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41031" y="0"/>
          <a:ext cx="9026769" cy="678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Acrobat Document" r:id="rId2" imgW="6857592" imgH="4457621" progId="AcroExch.Document.7">
                  <p:embed/>
                </p:oleObj>
              </mc:Choice>
              <mc:Fallback>
                <p:oleObj name="Acrobat Document" r:id="rId2" imgW="6857592" imgH="4457621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31" y="0"/>
                        <a:ext cx="9026769" cy="678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76200" y="6019800"/>
            <a:ext cx="90678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Disclaimer: **Show items of Furniture/Fittings etc are for indication only &amp; are not included in the sale of property. **Because our products are under continuous development, elements of detail in images (materials, specifications etc) may be subject to change without notice.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0" y="0"/>
          <a:ext cx="926123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Acrobat Document" r:id="rId2" imgW="6857592" imgH="4457621" progId="AcroExch.Document.7">
                  <p:embed/>
                </p:oleObj>
              </mc:Choice>
              <mc:Fallback>
                <p:oleObj name="Acrobat Document" r:id="rId2" imgW="6857592" imgH="4457621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261232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76200" y="6019800"/>
            <a:ext cx="90678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Disclaimer: **Show items of Furniture/Fittings etc are for indication only &amp; are not included in the sale of property. **Because our products are under continuous development, elements of detail in images (materials, specifications etc) may be subject to change without notice.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522</Words>
  <Application>Microsoft Office PowerPoint</Application>
  <PresentationFormat>画面に合わせる (4:3)</PresentationFormat>
  <Paragraphs>12</Paragraphs>
  <Slides>14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8" baseType="lpstr">
      <vt:lpstr>Arial</vt:lpstr>
      <vt:lpstr>Calibri</vt:lpstr>
      <vt:lpstr>Office Theme</vt:lpstr>
      <vt:lpstr>Acrobat Document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user</cp:lastModifiedBy>
  <cp:revision>9</cp:revision>
  <dcterms:created xsi:type="dcterms:W3CDTF">2006-08-16T00:00:00Z</dcterms:created>
  <dcterms:modified xsi:type="dcterms:W3CDTF">2022-10-20T06:36:58Z</dcterms:modified>
</cp:coreProperties>
</file>