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225" y="623888"/>
            <a:ext cx="859155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" y="642938"/>
            <a:ext cx="862965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457200"/>
            <a:ext cx="9018984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" y="638175"/>
            <a:ext cx="8610600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3" y="628650"/>
            <a:ext cx="8601075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1</cp:revision>
  <dcterms:created xsi:type="dcterms:W3CDTF">2006-08-16T00:00:00Z</dcterms:created>
  <dcterms:modified xsi:type="dcterms:W3CDTF">2021-09-02T14:12:44Z</dcterms:modified>
</cp:coreProperties>
</file>